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645275" cy="9779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3678" y="1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3541F-6133-4F48-A2A8-D4E3446FF2B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9913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CD8106-48E7-4E0E-B35A-2597F127679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931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293998-EC57-463C-9EDB-1543314847F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483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2391B4-3B3F-4A56-A6B6-084B1B48CFD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7762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E76D9C-B3A6-4DAF-BFDD-368F472DE08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904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E8A99E-AE07-4DB5-845A-97FCE6FDFC5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1811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A74262-451D-4A9F-B944-7B93AB3EFA2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1894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E6144B-7246-41D7-AD61-D495B496CCA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3884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8720BB-5ECE-4B59-A32D-18406394EF6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819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A557EE-1200-4069-A7B9-1FAD45C620A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1962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3F543C-4DBC-428F-B6E9-A66485A893F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5259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C7B733C-F9C8-452F-B248-4FEA63DF7AB1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611519" y="978322"/>
            <a:ext cx="56165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2200" b="1" u="sng" dirty="0" smtClean="0"/>
              <a:t>Anti-human LYVE-1</a:t>
            </a:r>
          </a:p>
          <a:p>
            <a:pPr algn="ctr"/>
            <a:r>
              <a:rPr lang="de-DE" sz="1400" dirty="0" smtClean="0"/>
              <a:t>(Human Spleen, </a:t>
            </a:r>
            <a:r>
              <a:rPr lang="de-DE" sz="1400" dirty="0" err="1" smtClean="0"/>
              <a:t>Cat</a:t>
            </a:r>
            <a:r>
              <a:rPr lang="de-DE" sz="1400" dirty="0" smtClean="0"/>
              <a:t># 102-PA50S)</a:t>
            </a:r>
            <a:endParaRPr lang="de-DE" sz="1400" dirty="0"/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1350963" y="8483922"/>
            <a:ext cx="3908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800"/>
              <a:t>The experiment was performed by Prof. Dr. Birte Steiniger, Institute of Anatomy and Cell Biology Robert-Koch-Str. 8, D-35037 Marburg, Germany</a:t>
            </a:r>
          </a:p>
        </p:txBody>
      </p:sp>
      <p:grpSp>
        <p:nvGrpSpPr>
          <p:cNvPr id="2088" name="Group 40"/>
          <p:cNvGrpSpPr>
            <a:grpSpLocks/>
          </p:cNvGrpSpPr>
          <p:nvPr/>
        </p:nvGrpSpPr>
        <p:grpSpPr bwMode="auto">
          <a:xfrm>
            <a:off x="2070101" y="1921460"/>
            <a:ext cx="2593975" cy="2106613"/>
            <a:chOff x="1116" y="866"/>
            <a:chExt cx="1634" cy="1327"/>
          </a:xfrm>
        </p:grpSpPr>
        <p:pic>
          <p:nvPicPr>
            <p:cNvPr id="2076" name="Picture 28" descr="Milz human 21-11-82 Cryo anti-LYVE-1 x20a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3" y="868"/>
              <a:ext cx="1617" cy="1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78" name="Group 30"/>
            <p:cNvGrpSpPr>
              <a:grpSpLocks/>
            </p:cNvGrpSpPr>
            <p:nvPr/>
          </p:nvGrpSpPr>
          <p:grpSpPr bwMode="auto">
            <a:xfrm>
              <a:off x="1116" y="866"/>
              <a:ext cx="1276" cy="1327"/>
              <a:chOff x="1116" y="866"/>
              <a:chExt cx="1276" cy="1327"/>
            </a:xfrm>
          </p:grpSpPr>
          <p:sp>
            <p:nvSpPr>
              <p:cNvPr id="2063" name="Text Box 15"/>
              <p:cNvSpPr txBox="1">
                <a:spLocks noChangeArrowheads="1"/>
              </p:cNvSpPr>
              <p:nvPr/>
            </p:nvSpPr>
            <p:spPr bwMode="auto">
              <a:xfrm>
                <a:off x="1134" y="866"/>
                <a:ext cx="635" cy="1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de-DE" sz="800" b="1"/>
                  <a:t>Cryo section</a:t>
                </a:r>
              </a:p>
            </p:txBody>
          </p:sp>
          <p:sp>
            <p:nvSpPr>
              <p:cNvPr id="2056" name="Text Box 8"/>
              <p:cNvSpPr txBox="1">
                <a:spLocks noChangeArrowheads="1"/>
              </p:cNvSpPr>
              <p:nvPr/>
            </p:nvSpPr>
            <p:spPr bwMode="auto">
              <a:xfrm>
                <a:off x="1116" y="2057"/>
                <a:ext cx="1276" cy="1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800" b="1" dirty="0"/>
                  <a:t>Anti-human LYVE-1 </a:t>
                </a:r>
                <a:r>
                  <a:rPr lang="de-DE" sz="800" b="1" dirty="0" smtClean="0"/>
                  <a:t>(</a:t>
                </a:r>
                <a:r>
                  <a:rPr lang="de-DE" sz="800" b="1" dirty="0" err="1" smtClean="0"/>
                  <a:t>Cat</a:t>
                </a:r>
                <a:r>
                  <a:rPr lang="de-DE" sz="800" b="1" dirty="0"/>
                  <a:t># 102-PA50S)</a:t>
                </a:r>
              </a:p>
            </p:txBody>
          </p:sp>
        </p:grpSp>
      </p:grpSp>
      <p:grpSp>
        <p:nvGrpSpPr>
          <p:cNvPr id="2087" name="Group 39"/>
          <p:cNvGrpSpPr>
            <a:grpSpLocks/>
          </p:cNvGrpSpPr>
          <p:nvPr/>
        </p:nvGrpSpPr>
        <p:grpSpPr bwMode="auto">
          <a:xfrm>
            <a:off x="2009775" y="4148722"/>
            <a:ext cx="2663824" cy="2120899"/>
            <a:chOff x="1117" y="2381"/>
            <a:chExt cx="1678" cy="1336"/>
          </a:xfrm>
        </p:grpSpPr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1117" y="3318"/>
              <a:ext cx="829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de-DE" sz="800" b="1"/>
                <a:t>Anti-human TIE-2 #tek9</a:t>
              </a:r>
            </a:p>
          </p:txBody>
        </p:sp>
        <p:pic>
          <p:nvPicPr>
            <p:cNvPr id="2077" name="Picture 29" descr="Milz human 26-04-00 P anti-LYVE-1 x20a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2" y="2381"/>
              <a:ext cx="1633" cy="1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79" name="Group 31"/>
            <p:cNvGrpSpPr>
              <a:grpSpLocks/>
            </p:cNvGrpSpPr>
            <p:nvPr/>
          </p:nvGrpSpPr>
          <p:grpSpPr bwMode="auto">
            <a:xfrm>
              <a:off x="1151" y="2390"/>
              <a:ext cx="1276" cy="1327"/>
              <a:chOff x="1116" y="866"/>
              <a:chExt cx="1276" cy="1327"/>
            </a:xfrm>
          </p:grpSpPr>
          <p:sp>
            <p:nvSpPr>
              <p:cNvPr id="2080" name="Text Box 32"/>
              <p:cNvSpPr txBox="1">
                <a:spLocks noChangeArrowheads="1"/>
              </p:cNvSpPr>
              <p:nvPr/>
            </p:nvSpPr>
            <p:spPr bwMode="auto">
              <a:xfrm>
                <a:off x="1134" y="866"/>
                <a:ext cx="635" cy="1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de-DE" sz="800" b="1"/>
                  <a:t>Paraffin section</a:t>
                </a:r>
              </a:p>
            </p:txBody>
          </p:sp>
          <p:sp>
            <p:nvSpPr>
              <p:cNvPr id="2081" name="Text Box 33"/>
              <p:cNvSpPr txBox="1">
                <a:spLocks noChangeArrowheads="1"/>
              </p:cNvSpPr>
              <p:nvPr/>
            </p:nvSpPr>
            <p:spPr bwMode="auto">
              <a:xfrm>
                <a:off x="1116" y="2057"/>
                <a:ext cx="1276" cy="1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800" b="1" dirty="0"/>
                  <a:t>Anti-human LYVE-1 </a:t>
                </a:r>
                <a:r>
                  <a:rPr lang="de-DE" sz="800" b="1" dirty="0" smtClean="0"/>
                  <a:t>(</a:t>
                </a:r>
                <a:r>
                  <a:rPr lang="de-DE" sz="800" b="1" dirty="0" err="1" smtClean="0"/>
                  <a:t>Cat</a:t>
                </a:r>
                <a:r>
                  <a:rPr lang="de-DE" sz="800" b="1" dirty="0"/>
                  <a:t># 102-PA50S)</a:t>
                </a:r>
              </a:p>
            </p:txBody>
          </p:sp>
        </p:grpSp>
      </p:grpSp>
      <p:grpSp>
        <p:nvGrpSpPr>
          <p:cNvPr id="2086" name="Group 38"/>
          <p:cNvGrpSpPr>
            <a:grpSpLocks/>
          </p:cNvGrpSpPr>
          <p:nvPr/>
        </p:nvGrpSpPr>
        <p:grpSpPr bwMode="auto">
          <a:xfrm>
            <a:off x="2081212" y="6361697"/>
            <a:ext cx="2606675" cy="2124074"/>
            <a:chOff x="1198" y="3878"/>
            <a:chExt cx="1642" cy="1338"/>
          </a:xfrm>
        </p:grpSpPr>
        <p:pic>
          <p:nvPicPr>
            <p:cNvPr id="2085" name="Picture 37" descr="Milz human 26-04-00 P anti-LYVE-1 x20b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7" y="3878"/>
              <a:ext cx="1633" cy="1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82" name="Group 34"/>
            <p:cNvGrpSpPr>
              <a:grpSpLocks/>
            </p:cNvGrpSpPr>
            <p:nvPr/>
          </p:nvGrpSpPr>
          <p:grpSpPr bwMode="auto">
            <a:xfrm>
              <a:off x="1198" y="3889"/>
              <a:ext cx="1276" cy="1327"/>
              <a:chOff x="1116" y="866"/>
              <a:chExt cx="1276" cy="1327"/>
            </a:xfrm>
          </p:grpSpPr>
          <p:sp>
            <p:nvSpPr>
              <p:cNvPr id="2083" name="Text Box 35"/>
              <p:cNvSpPr txBox="1">
                <a:spLocks noChangeArrowheads="1"/>
              </p:cNvSpPr>
              <p:nvPr/>
            </p:nvSpPr>
            <p:spPr bwMode="auto">
              <a:xfrm>
                <a:off x="1134" y="866"/>
                <a:ext cx="635" cy="1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de-DE" sz="800" b="1"/>
                  <a:t>Cryo section</a:t>
                </a:r>
              </a:p>
            </p:txBody>
          </p:sp>
          <p:sp>
            <p:nvSpPr>
              <p:cNvPr id="2084" name="Text Box 36"/>
              <p:cNvSpPr txBox="1">
                <a:spLocks noChangeArrowheads="1"/>
              </p:cNvSpPr>
              <p:nvPr/>
            </p:nvSpPr>
            <p:spPr bwMode="auto">
              <a:xfrm>
                <a:off x="1116" y="2057"/>
                <a:ext cx="1276" cy="1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800" b="1" dirty="0"/>
                  <a:t>Anti-human LYVE-1 </a:t>
                </a:r>
                <a:r>
                  <a:rPr lang="de-DE" sz="800" b="1" dirty="0" smtClean="0"/>
                  <a:t>(</a:t>
                </a:r>
                <a:r>
                  <a:rPr lang="de-DE" sz="800" b="1" dirty="0" err="1" smtClean="0"/>
                  <a:t>Cat</a:t>
                </a:r>
                <a:r>
                  <a:rPr lang="de-DE" sz="800" b="1" dirty="0"/>
                  <a:t># 102-PA50S)</a:t>
                </a:r>
              </a:p>
            </p:txBody>
          </p:sp>
        </p:grpSp>
      </p:grpSp>
      <p:grpSp>
        <p:nvGrpSpPr>
          <p:cNvPr id="22" name="Gruppieren 21"/>
          <p:cNvGrpSpPr/>
          <p:nvPr/>
        </p:nvGrpSpPr>
        <p:grpSpPr>
          <a:xfrm>
            <a:off x="-4762" y="113401"/>
            <a:ext cx="6602114" cy="8982884"/>
            <a:chOff x="-4762" y="113401"/>
            <a:chExt cx="6602114" cy="8982884"/>
          </a:xfrm>
        </p:grpSpPr>
        <p:grpSp>
          <p:nvGrpSpPr>
            <p:cNvPr id="23" name="Gruppieren 22"/>
            <p:cNvGrpSpPr/>
            <p:nvPr/>
          </p:nvGrpSpPr>
          <p:grpSpPr>
            <a:xfrm>
              <a:off x="180014" y="113401"/>
              <a:ext cx="6417338" cy="680151"/>
              <a:chOff x="180014" y="113401"/>
              <a:chExt cx="6417338" cy="680151"/>
            </a:xfrm>
          </p:grpSpPr>
          <p:sp>
            <p:nvSpPr>
              <p:cNvPr id="25" name="Line 5"/>
              <p:cNvSpPr>
                <a:spLocks noChangeShapeType="1"/>
              </p:cNvSpPr>
              <p:nvPr/>
            </p:nvSpPr>
            <p:spPr bwMode="auto">
              <a:xfrm>
                <a:off x="260648" y="790575"/>
                <a:ext cx="63367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6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5304" y="113401"/>
                <a:ext cx="412174" cy="650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Text Box 7"/>
              <p:cNvSpPr txBox="1">
                <a:spLocks noChangeArrowheads="1"/>
              </p:cNvSpPr>
              <p:nvPr/>
            </p:nvSpPr>
            <p:spPr bwMode="auto">
              <a:xfrm>
                <a:off x="180014" y="485775"/>
                <a:ext cx="151951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-4762" y="8850064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PowerPoint-Präsentation</vt:lpstr>
    </vt:vector>
  </TitlesOfParts>
  <Company>ReliaTech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9</cp:revision>
  <dcterms:created xsi:type="dcterms:W3CDTF">2008-02-19T09:20:07Z</dcterms:created>
  <dcterms:modified xsi:type="dcterms:W3CDTF">2015-03-24T11:45:58Z</dcterms:modified>
</cp:coreProperties>
</file>